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315200" cy="4572000"/>
  <p:notesSz cx="6858000" cy="9144000"/>
  <p:defaultTextStyle>
    <a:defPPr>
      <a:defRPr lang="en-US"/>
    </a:defPPr>
    <a:lvl1pPr marL="0" algn="l" defTabSz="570586" rtl="0" eaLnBrk="1" latinLnBrk="0" hangingPunct="1">
      <a:defRPr sz="1123" kern="1200">
        <a:solidFill>
          <a:schemeClr val="tx1"/>
        </a:solidFill>
        <a:latin typeface="+mn-lt"/>
        <a:ea typeface="+mn-ea"/>
        <a:cs typeface="+mn-cs"/>
      </a:defRPr>
    </a:lvl1pPr>
    <a:lvl2pPr marL="285293" algn="l" defTabSz="570586" rtl="0" eaLnBrk="1" latinLnBrk="0" hangingPunct="1">
      <a:defRPr sz="1123" kern="1200">
        <a:solidFill>
          <a:schemeClr val="tx1"/>
        </a:solidFill>
        <a:latin typeface="+mn-lt"/>
        <a:ea typeface="+mn-ea"/>
        <a:cs typeface="+mn-cs"/>
      </a:defRPr>
    </a:lvl2pPr>
    <a:lvl3pPr marL="570586" algn="l" defTabSz="570586" rtl="0" eaLnBrk="1" latinLnBrk="0" hangingPunct="1">
      <a:defRPr sz="1123" kern="1200">
        <a:solidFill>
          <a:schemeClr val="tx1"/>
        </a:solidFill>
        <a:latin typeface="+mn-lt"/>
        <a:ea typeface="+mn-ea"/>
        <a:cs typeface="+mn-cs"/>
      </a:defRPr>
    </a:lvl3pPr>
    <a:lvl4pPr marL="855878" algn="l" defTabSz="570586" rtl="0" eaLnBrk="1" latinLnBrk="0" hangingPunct="1">
      <a:defRPr sz="1123" kern="1200">
        <a:solidFill>
          <a:schemeClr val="tx1"/>
        </a:solidFill>
        <a:latin typeface="+mn-lt"/>
        <a:ea typeface="+mn-ea"/>
        <a:cs typeface="+mn-cs"/>
      </a:defRPr>
    </a:lvl4pPr>
    <a:lvl5pPr marL="1141171" algn="l" defTabSz="570586" rtl="0" eaLnBrk="1" latinLnBrk="0" hangingPunct="1">
      <a:defRPr sz="1123" kern="1200">
        <a:solidFill>
          <a:schemeClr val="tx1"/>
        </a:solidFill>
        <a:latin typeface="+mn-lt"/>
        <a:ea typeface="+mn-ea"/>
        <a:cs typeface="+mn-cs"/>
      </a:defRPr>
    </a:lvl5pPr>
    <a:lvl6pPr marL="1426464" algn="l" defTabSz="570586" rtl="0" eaLnBrk="1" latinLnBrk="0" hangingPunct="1">
      <a:defRPr sz="1123" kern="1200">
        <a:solidFill>
          <a:schemeClr val="tx1"/>
        </a:solidFill>
        <a:latin typeface="+mn-lt"/>
        <a:ea typeface="+mn-ea"/>
        <a:cs typeface="+mn-cs"/>
      </a:defRPr>
    </a:lvl6pPr>
    <a:lvl7pPr marL="1711757" algn="l" defTabSz="570586" rtl="0" eaLnBrk="1" latinLnBrk="0" hangingPunct="1">
      <a:defRPr sz="1123" kern="1200">
        <a:solidFill>
          <a:schemeClr val="tx1"/>
        </a:solidFill>
        <a:latin typeface="+mn-lt"/>
        <a:ea typeface="+mn-ea"/>
        <a:cs typeface="+mn-cs"/>
      </a:defRPr>
    </a:lvl7pPr>
    <a:lvl8pPr marL="1997050" algn="l" defTabSz="570586" rtl="0" eaLnBrk="1" latinLnBrk="0" hangingPunct="1">
      <a:defRPr sz="1123" kern="1200">
        <a:solidFill>
          <a:schemeClr val="tx1"/>
        </a:solidFill>
        <a:latin typeface="+mn-lt"/>
        <a:ea typeface="+mn-ea"/>
        <a:cs typeface="+mn-cs"/>
      </a:defRPr>
    </a:lvl8pPr>
    <a:lvl9pPr marL="2282342" algn="l" defTabSz="570586" rtl="0" eaLnBrk="1" latinLnBrk="0" hangingPunct="1">
      <a:defRPr sz="112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9" autoAdjust="0"/>
    <p:restoredTop sz="94660"/>
  </p:normalViewPr>
  <p:slideViewPr>
    <p:cSldViewPr snapToGrid="0">
      <p:cViewPr varScale="1">
        <p:scale>
          <a:sx n="169" d="100"/>
          <a:sy n="169" d="100"/>
        </p:scale>
        <p:origin x="88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48242"/>
            <a:ext cx="5486400" cy="1591733"/>
          </a:xfrm>
        </p:spPr>
        <p:txBody>
          <a:bodyPr anchor="b"/>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914400" y="2401359"/>
            <a:ext cx="5486400" cy="1103841"/>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C6F187-B15F-477B-9A59-F39E9AFA9A2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383363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6F187-B15F-477B-9A59-F39E9AFA9A2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267341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243417"/>
            <a:ext cx="1577340" cy="387455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243417"/>
            <a:ext cx="4640580" cy="387455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6F187-B15F-477B-9A59-F39E9AFA9A2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349547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C6F187-B15F-477B-9A59-F39E9AFA9A2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15868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1139826"/>
            <a:ext cx="6309360" cy="1901825"/>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499110" y="3059642"/>
            <a:ext cx="6309360" cy="1000125"/>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C6F187-B15F-477B-9A59-F39E9AFA9A27}"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1343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1217083"/>
            <a:ext cx="3108960" cy="290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1217083"/>
            <a:ext cx="3108960" cy="290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C6F187-B15F-477B-9A59-F39E9AFA9A2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189604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243417"/>
            <a:ext cx="6309360" cy="88370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3" y="1120775"/>
            <a:ext cx="3094672" cy="549275"/>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p:cNvSpPr>
            <a:spLocks noGrp="1"/>
          </p:cNvSpPr>
          <p:nvPr>
            <p:ph sz="half" idx="2"/>
          </p:nvPr>
        </p:nvSpPr>
        <p:spPr>
          <a:xfrm>
            <a:off x="503873" y="1670050"/>
            <a:ext cx="3094672" cy="24563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1120775"/>
            <a:ext cx="3109913" cy="549275"/>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p:cNvSpPr>
            <a:spLocks noGrp="1"/>
          </p:cNvSpPr>
          <p:nvPr>
            <p:ph sz="quarter" idx="4"/>
          </p:nvPr>
        </p:nvSpPr>
        <p:spPr>
          <a:xfrm>
            <a:off x="3703320" y="1670050"/>
            <a:ext cx="3109913" cy="24563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C6F187-B15F-477B-9A59-F39E9AFA9A27}"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21187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C6F187-B15F-477B-9A59-F39E9AFA9A27}" type="datetimeFigureOut">
              <a:rPr lang="en-US" smtClean="0"/>
              <a:t>10/14/2019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395353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6F187-B15F-477B-9A59-F39E9AFA9A27}" type="datetimeFigureOut">
              <a:rPr lang="en-US" smtClean="0"/>
              <a:t>10/14/2019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1954460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304800"/>
            <a:ext cx="2359342" cy="1066800"/>
          </a:xfrm>
        </p:spPr>
        <p:txBody>
          <a:bodyPr anchor="b"/>
          <a:lstStyle>
            <a:lvl1pPr>
              <a:defRPr sz="1920"/>
            </a:lvl1pPr>
          </a:lstStyle>
          <a:p>
            <a:r>
              <a:rPr lang="en-US"/>
              <a:t>Click to edit Master title style</a:t>
            </a:r>
            <a:endParaRPr lang="en-US" dirty="0"/>
          </a:p>
        </p:txBody>
      </p:sp>
      <p:sp>
        <p:nvSpPr>
          <p:cNvPr id="3" name="Content Placeholder 2"/>
          <p:cNvSpPr>
            <a:spLocks noGrp="1"/>
          </p:cNvSpPr>
          <p:nvPr>
            <p:ph idx="1"/>
          </p:nvPr>
        </p:nvSpPr>
        <p:spPr>
          <a:xfrm>
            <a:off x="3109913" y="658284"/>
            <a:ext cx="3703320" cy="324908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1371600"/>
            <a:ext cx="2359342" cy="254105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2CC6F187-B15F-477B-9A59-F39E9AFA9A2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29273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304800"/>
            <a:ext cx="2359342" cy="1066800"/>
          </a:xfrm>
        </p:spPr>
        <p:txBody>
          <a:bodyPr anchor="b"/>
          <a:lstStyle>
            <a:lvl1pPr>
              <a:defRPr sz="19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658284"/>
            <a:ext cx="3703320" cy="3249083"/>
          </a:xfrm>
        </p:spPr>
        <p:txBody>
          <a:bodyPr anchor="t"/>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3873" y="1371600"/>
            <a:ext cx="2359342" cy="254105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2CC6F187-B15F-477B-9A59-F39E9AFA9A27}"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C58B1-7887-41A7-A30A-27C5669E5CD2}" type="slidenum">
              <a:rPr lang="en-US" smtClean="0"/>
              <a:t>‹#›</a:t>
            </a:fld>
            <a:endParaRPr lang="en-US"/>
          </a:p>
        </p:txBody>
      </p:sp>
    </p:spTree>
    <p:extLst>
      <p:ext uri="{BB962C8B-B14F-4D97-AF65-F5344CB8AC3E}">
        <p14:creationId xmlns:p14="http://schemas.microsoft.com/office/powerpoint/2010/main" val="2016331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243417"/>
            <a:ext cx="6309360" cy="88370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217083"/>
            <a:ext cx="6309360" cy="29008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4237567"/>
            <a:ext cx="1645920" cy="243417"/>
          </a:xfrm>
          <a:prstGeom prst="rect">
            <a:avLst/>
          </a:prstGeom>
        </p:spPr>
        <p:txBody>
          <a:bodyPr vert="horz" lIns="91440" tIns="45720" rIns="91440" bIns="45720" rtlCol="0" anchor="ctr"/>
          <a:lstStyle>
            <a:lvl1pPr algn="l">
              <a:defRPr sz="720">
                <a:solidFill>
                  <a:schemeClr val="tx1">
                    <a:tint val="75000"/>
                  </a:schemeClr>
                </a:solidFill>
              </a:defRPr>
            </a:lvl1pPr>
          </a:lstStyle>
          <a:p>
            <a:fld id="{2CC6F187-B15F-477B-9A59-F39E9AFA9A27}" type="datetimeFigureOut">
              <a:rPr lang="en-US" smtClean="0"/>
              <a:t>10/14/2019</a:t>
            </a:fld>
            <a:endParaRPr lang="en-US"/>
          </a:p>
        </p:txBody>
      </p:sp>
      <p:sp>
        <p:nvSpPr>
          <p:cNvPr id="5" name="Footer Placeholder 4"/>
          <p:cNvSpPr>
            <a:spLocks noGrp="1"/>
          </p:cNvSpPr>
          <p:nvPr>
            <p:ph type="ftr" sz="quarter" idx="3"/>
          </p:nvPr>
        </p:nvSpPr>
        <p:spPr>
          <a:xfrm>
            <a:off x="2423160" y="4237567"/>
            <a:ext cx="2468880" cy="243417"/>
          </a:xfrm>
          <a:prstGeom prst="rect">
            <a:avLst/>
          </a:prstGeom>
        </p:spPr>
        <p:txBody>
          <a:bodyPr vert="horz" lIns="91440" tIns="45720" rIns="91440" bIns="45720" rtlCol="0" anchor="ctr"/>
          <a:lstStyle>
            <a:lvl1pPr algn="ctr">
              <a:defRPr sz="7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4237567"/>
            <a:ext cx="1645920" cy="243417"/>
          </a:xfrm>
          <a:prstGeom prst="rect">
            <a:avLst/>
          </a:prstGeom>
        </p:spPr>
        <p:txBody>
          <a:bodyPr vert="horz" lIns="91440" tIns="45720" rIns="91440" bIns="45720" rtlCol="0" anchor="ctr"/>
          <a:lstStyle>
            <a:lvl1pPr algn="r">
              <a:defRPr sz="720">
                <a:solidFill>
                  <a:schemeClr val="tx1">
                    <a:tint val="75000"/>
                  </a:schemeClr>
                </a:solidFill>
              </a:defRPr>
            </a:lvl1pPr>
          </a:lstStyle>
          <a:p>
            <a:fld id="{02EC58B1-7887-41A7-A30A-27C5669E5CD2}" type="slidenum">
              <a:rPr lang="en-US" smtClean="0"/>
              <a:t>‹#›</a:t>
            </a:fld>
            <a:endParaRPr lang="en-US"/>
          </a:p>
        </p:txBody>
      </p:sp>
    </p:spTree>
    <p:extLst>
      <p:ext uri="{BB962C8B-B14F-4D97-AF65-F5344CB8AC3E}">
        <p14:creationId xmlns:p14="http://schemas.microsoft.com/office/powerpoint/2010/main" val="11205542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panose="020B0604020202020204" pitchFamily="34" charset="0"/>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panose="020B0604020202020204" pitchFamily="34" charset="0"/>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850" y="377190"/>
            <a:ext cx="1409700" cy="13373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Headshot</a:t>
            </a:r>
          </a:p>
        </p:txBody>
      </p:sp>
      <p:sp>
        <p:nvSpPr>
          <p:cNvPr id="5" name="TextBox 4"/>
          <p:cNvSpPr txBox="1"/>
          <p:nvPr/>
        </p:nvSpPr>
        <p:spPr>
          <a:xfrm>
            <a:off x="335280" y="1866900"/>
            <a:ext cx="1409700" cy="2469907"/>
          </a:xfrm>
          <a:prstGeom prst="rect">
            <a:avLst/>
          </a:prstGeom>
          <a:noFill/>
        </p:spPr>
        <p:txBody>
          <a:bodyPr wrap="square" lIns="0" tIns="0" rIns="0" bIns="0" rtlCol="0">
            <a:spAutoFit/>
          </a:bodyPr>
          <a:lstStyle/>
          <a:p>
            <a:r>
              <a:rPr lang="en-US" sz="1050" b="1" dirty="0">
                <a:solidFill>
                  <a:schemeClr val="tx1">
                    <a:lumMod val="75000"/>
                    <a:lumOff val="25000"/>
                    <a:alpha val="90000"/>
                  </a:schemeClr>
                </a:solidFill>
              </a:rPr>
              <a:t>When did you join WEAT </a:t>
            </a:r>
            <a:r>
              <a:rPr lang="en-US" sz="1050" b="1" dirty="0" err="1">
                <a:solidFill>
                  <a:schemeClr val="tx1">
                    <a:lumMod val="75000"/>
                    <a:lumOff val="25000"/>
                    <a:alpha val="90000"/>
                  </a:schemeClr>
                </a:solidFill>
              </a:rPr>
              <a:t>YP</a:t>
            </a:r>
            <a:r>
              <a:rPr lang="en-US" sz="1050" b="1" dirty="0">
                <a:solidFill>
                  <a:schemeClr val="tx1">
                    <a:lumMod val="75000"/>
                    <a:lumOff val="25000"/>
                    <a:alpha val="90000"/>
                  </a:schemeClr>
                </a:solidFill>
              </a:rPr>
              <a:t> Committee?</a:t>
            </a:r>
          </a:p>
          <a:p>
            <a:endParaRPr lang="en-US" sz="900" b="1" dirty="0">
              <a:solidFill>
                <a:schemeClr val="tx1">
                  <a:lumMod val="75000"/>
                  <a:lumOff val="25000"/>
                  <a:alpha val="90000"/>
                </a:schemeClr>
              </a:solidFill>
            </a:endParaRPr>
          </a:p>
          <a:p>
            <a:r>
              <a:rPr lang="en-US" sz="900" dirty="0">
                <a:solidFill>
                  <a:schemeClr val="tx1">
                    <a:lumMod val="75000"/>
                    <a:lumOff val="25000"/>
                    <a:alpha val="90000"/>
                  </a:schemeClr>
                </a:solidFill>
              </a:rPr>
              <a:t>[month year]</a:t>
            </a:r>
          </a:p>
          <a:p>
            <a:endParaRPr lang="en-US" sz="1050" b="1" dirty="0">
              <a:solidFill>
                <a:schemeClr val="tx1">
                  <a:lumMod val="75000"/>
                  <a:lumOff val="25000"/>
                  <a:alpha val="90000"/>
                </a:schemeClr>
              </a:solidFill>
            </a:endParaRPr>
          </a:p>
          <a:p>
            <a:r>
              <a:rPr lang="en-US" sz="1050" b="1" dirty="0">
                <a:solidFill>
                  <a:schemeClr val="tx1">
                    <a:lumMod val="75000"/>
                    <a:lumOff val="25000"/>
                    <a:alpha val="90000"/>
                  </a:schemeClr>
                </a:solidFill>
              </a:rPr>
              <a:t>Why did you join?</a:t>
            </a:r>
          </a:p>
          <a:p>
            <a:endParaRPr lang="en-US" sz="1050" b="1" dirty="0">
              <a:solidFill>
                <a:schemeClr val="tx1">
                  <a:lumMod val="75000"/>
                  <a:lumOff val="25000"/>
                  <a:alpha val="90000"/>
                </a:schemeClr>
              </a:solidFill>
            </a:endParaRPr>
          </a:p>
          <a:p>
            <a:r>
              <a:rPr lang="en-US" sz="900" dirty="0">
                <a:solidFill>
                  <a:schemeClr val="tx1">
                    <a:lumMod val="75000"/>
                    <a:lumOff val="25000"/>
                    <a:alpha val="90000"/>
                  </a:schemeClr>
                </a:solidFill>
              </a:rPr>
              <a:t>[short reason that shows what you hope to give and receive through your involvement]</a:t>
            </a:r>
          </a:p>
          <a:p>
            <a:endParaRPr lang="en-US" sz="1050" b="1" dirty="0">
              <a:solidFill>
                <a:schemeClr val="tx1">
                  <a:lumMod val="75000"/>
                  <a:lumOff val="25000"/>
                  <a:alpha val="90000"/>
                </a:schemeClr>
              </a:solidFill>
            </a:endParaRPr>
          </a:p>
          <a:p>
            <a:endParaRPr lang="en-US" sz="1050" b="1" dirty="0">
              <a:solidFill>
                <a:schemeClr val="tx1">
                  <a:lumMod val="75000"/>
                  <a:lumOff val="25000"/>
                  <a:alpha val="90000"/>
                </a:schemeClr>
              </a:solidFill>
            </a:endParaRPr>
          </a:p>
          <a:p>
            <a:endParaRPr lang="en-US" sz="1050" b="1" dirty="0">
              <a:solidFill>
                <a:schemeClr val="tx1">
                  <a:lumMod val="75000"/>
                  <a:lumOff val="25000"/>
                  <a:alpha val="90000"/>
                </a:schemeClr>
              </a:solidFill>
            </a:endParaRPr>
          </a:p>
          <a:p>
            <a:endParaRPr lang="en-US" sz="1050" b="1" dirty="0">
              <a:solidFill>
                <a:schemeClr val="tx1">
                  <a:lumMod val="75000"/>
                  <a:lumOff val="25000"/>
                  <a:alpha val="90000"/>
                </a:schemeClr>
              </a:solidFill>
            </a:endParaRPr>
          </a:p>
          <a:p>
            <a:endParaRPr lang="en-US" sz="1050" b="1" dirty="0">
              <a:solidFill>
                <a:schemeClr val="tx1">
                  <a:lumMod val="75000"/>
                  <a:lumOff val="25000"/>
                  <a:alpha val="90000"/>
                </a:schemeClr>
              </a:solidFill>
            </a:endParaRPr>
          </a:p>
          <a:p>
            <a:endParaRPr lang="en-US" sz="1050" dirty="0">
              <a:solidFill>
                <a:schemeClr val="tx1">
                  <a:lumMod val="75000"/>
                  <a:lumOff val="25000"/>
                  <a:alpha val="90000"/>
                </a:schemeClr>
              </a:solidFill>
            </a:endParaRPr>
          </a:p>
        </p:txBody>
      </p:sp>
      <p:cxnSp>
        <p:nvCxnSpPr>
          <p:cNvPr id="7" name="Straight Connector 6"/>
          <p:cNvCxnSpPr/>
          <p:nvPr/>
        </p:nvCxnSpPr>
        <p:spPr>
          <a:xfrm>
            <a:off x="1943100" y="979170"/>
            <a:ext cx="0" cy="324993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43100" y="979170"/>
            <a:ext cx="486537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43100" y="377190"/>
            <a:ext cx="3874770" cy="584775"/>
          </a:xfrm>
          <a:prstGeom prst="rect">
            <a:avLst/>
          </a:prstGeom>
          <a:noFill/>
        </p:spPr>
        <p:txBody>
          <a:bodyPr wrap="square" rtlCol="0">
            <a:spAutoFit/>
          </a:bodyPr>
          <a:lstStyle/>
          <a:p>
            <a:r>
              <a:rPr lang="en-US" sz="1800" b="1" dirty="0">
                <a:solidFill>
                  <a:schemeClr val="tx1">
                    <a:lumMod val="75000"/>
                    <a:lumOff val="25000"/>
                  </a:schemeClr>
                </a:solidFill>
              </a:rPr>
              <a:t>First &amp; Last Name </a:t>
            </a:r>
            <a:r>
              <a:rPr lang="en-US" sz="800" b="1" dirty="0">
                <a:solidFill>
                  <a:schemeClr val="tx1">
                    <a:lumMod val="75000"/>
                    <a:lumOff val="25000"/>
                  </a:schemeClr>
                </a:solidFill>
              </a:rPr>
              <a:t>(preferably no credentials)</a:t>
            </a:r>
          </a:p>
          <a:p>
            <a:r>
              <a:rPr lang="en-US" sz="1400" i="1" dirty="0">
                <a:solidFill>
                  <a:schemeClr val="tx1">
                    <a:lumMod val="75000"/>
                    <a:lumOff val="25000"/>
                  </a:schemeClr>
                </a:solidFill>
              </a:rPr>
              <a:t>Company name| Title</a:t>
            </a:r>
          </a:p>
        </p:txBody>
      </p:sp>
      <p:sp>
        <p:nvSpPr>
          <p:cNvPr id="11" name="TextBox 10"/>
          <p:cNvSpPr txBox="1"/>
          <p:nvPr/>
        </p:nvSpPr>
        <p:spPr>
          <a:xfrm>
            <a:off x="1954530" y="1043937"/>
            <a:ext cx="4865370" cy="1815882"/>
          </a:xfrm>
          <a:prstGeom prst="rect">
            <a:avLst/>
          </a:prstGeom>
          <a:noFill/>
        </p:spPr>
        <p:txBody>
          <a:bodyPr wrap="square" rtlCol="0">
            <a:spAutoFit/>
          </a:bodyPr>
          <a:lstStyle/>
          <a:p>
            <a:r>
              <a:rPr lang="en-US" sz="1100" b="1" dirty="0">
                <a:solidFill>
                  <a:schemeClr val="tx1">
                    <a:lumMod val="75000"/>
                    <a:lumOff val="25000"/>
                  </a:schemeClr>
                </a:solidFill>
              </a:rPr>
              <a:t>Professional Background</a:t>
            </a:r>
          </a:p>
          <a:p>
            <a:endParaRPr lang="en-US" sz="800" b="1" dirty="0">
              <a:solidFill>
                <a:schemeClr val="tx1">
                  <a:lumMod val="75000"/>
                  <a:lumOff val="25000"/>
                </a:schemeClr>
              </a:solidFill>
            </a:endParaRPr>
          </a:p>
          <a:p>
            <a:r>
              <a:rPr lang="en-US" sz="900" dirty="0"/>
              <a:t>Where did you go to school? Where have you worked? Where do you work now? What are some of your favorite projects? What is your role on projects?</a:t>
            </a:r>
          </a:p>
          <a:p>
            <a:endParaRPr lang="en-US" sz="900" dirty="0"/>
          </a:p>
          <a:p>
            <a:r>
              <a:rPr lang="en-US" sz="900" dirty="0"/>
              <a:t>What does your professional society (WEAT, WEF, AWWA, ASCE) involvement look like?</a:t>
            </a:r>
          </a:p>
          <a:p>
            <a:endParaRPr lang="en-US" sz="900" dirty="0">
              <a:solidFill>
                <a:schemeClr val="tx1">
                  <a:lumMod val="75000"/>
                  <a:lumOff val="25000"/>
                </a:schemeClr>
              </a:solidFill>
            </a:endParaRPr>
          </a:p>
          <a:p>
            <a:r>
              <a:rPr lang="en-US" sz="1050" b="1" dirty="0">
                <a:solidFill>
                  <a:schemeClr val="tx1">
                    <a:lumMod val="75000"/>
                    <a:lumOff val="25000"/>
                  </a:schemeClr>
                </a:solidFill>
              </a:rPr>
              <a:t>What are you doing when you aren’t working?</a:t>
            </a:r>
          </a:p>
          <a:p>
            <a:endParaRPr lang="en-US" sz="900" b="1" dirty="0">
              <a:solidFill>
                <a:schemeClr val="tx1">
                  <a:lumMod val="75000"/>
                  <a:lumOff val="25000"/>
                </a:schemeClr>
              </a:solidFill>
            </a:endParaRPr>
          </a:p>
          <a:p>
            <a:r>
              <a:rPr lang="en-US" sz="900" dirty="0">
                <a:solidFill>
                  <a:schemeClr val="tx1">
                    <a:lumMod val="75000"/>
                    <a:lumOff val="25000"/>
                  </a:schemeClr>
                </a:solidFill>
              </a:rPr>
              <a:t>[Show us your personality here. Tell us stuff that would help us know you better. What do you do outside of work that describes who you are, what you care about, and how you prefer to relax?]</a:t>
            </a:r>
          </a:p>
          <a:p>
            <a:endParaRPr lang="en-US" sz="1050" dirty="0">
              <a:solidFill>
                <a:schemeClr val="tx1">
                  <a:lumMod val="75000"/>
                  <a:lumOff val="25000"/>
                </a:schemeClr>
              </a:solidFill>
            </a:endParaRPr>
          </a:p>
        </p:txBody>
      </p:sp>
      <p:sp>
        <p:nvSpPr>
          <p:cNvPr id="12" name="Rectangle 11">
            <a:extLst>
              <a:ext uri="{FF2B5EF4-FFF2-40B4-BE49-F238E27FC236}">
                <a16:creationId xmlns:a16="http://schemas.microsoft.com/office/drawing/2014/main" id="{3DCAA38C-276E-43BA-91E8-CE6929A09D00}"/>
              </a:ext>
            </a:extLst>
          </p:cNvPr>
          <p:cNvSpPr/>
          <p:nvPr/>
        </p:nvSpPr>
        <p:spPr>
          <a:xfrm>
            <a:off x="5441521" y="377190"/>
            <a:ext cx="1378379" cy="458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Company Logo</a:t>
            </a:r>
          </a:p>
        </p:txBody>
      </p:sp>
    </p:spTree>
    <p:extLst>
      <p:ext uri="{BB962C8B-B14F-4D97-AF65-F5344CB8AC3E}">
        <p14:creationId xmlns:p14="http://schemas.microsoft.com/office/powerpoint/2010/main" val="430477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154</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Rosie McCoskey</dc:creator>
  <cp:lastModifiedBy>Dusek, Kaylee</cp:lastModifiedBy>
  <cp:revision>11</cp:revision>
  <dcterms:created xsi:type="dcterms:W3CDTF">2018-08-10T15:55:30Z</dcterms:created>
  <dcterms:modified xsi:type="dcterms:W3CDTF">2019-10-14T13:11:22Z</dcterms:modified>
</cp:coreProperties>
</file>