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"/>
  </p:notesMasterIdLst>
  <p:sldIdLst>
    <p:sldId id="318" r:id="rId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68742" autoAdjust="0"/>
  </p:normalViewPr>
  <p:slideViewPr>
    <p:cSldViewPr snapToGrid="0" showGuides="1">
      <p:cViewPr varScale="1">
        <p:scale>
          <a:sx n="55" d="100"/>
          <a:sy n="55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86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77454-558D-4775-84BA-5669E05C12C2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70A2F-4AC3-460C-9B7D-E980863A5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3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70A2F-4AC3-460C-9B7D-E980863A58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7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C90FD6-1140-4A2B-973E-725A49F55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AA5B68-1169-41DD-9606-FC2A73BBB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837152-4D51-484C-9747-6882FC29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C39F62-57F8-413E-835B-24A03193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F886EE-E40E-4018-BEB8-3B990BBCF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6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1260C-F4C0-48EF-A555-EBA42563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8927F3-2E21-4320-82E4-21A5A86C7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33C8AD-68BF-4883-A792-558B2694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5CCFA1-9949-4B3F-826D-2A81B1E00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BB0879-B3D6-480E-BBE7-78A75733D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5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6F9E732-0F6A-45C3-8F1F-C0609BE4A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D3011C7-7483-4CE8-ACA5-252654D3D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C1EE61-D484-4C76-AB0C-6187AB29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8269FD-65AD-4C12-BA05-33545A0F5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5F01B1-08F1-43D5-A762-2DA2237BC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2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BC76DD-69D8-4D80-A6FC-33B7180A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313286-5DF7-46D3-B6E2-5E7BA5CC4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67AFC4-0EE3-43B8-97D4-31F6AD82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1374F6-6C9E-4DF9-83FD-607A3B13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85FA37-9D68-40DD-A437-4041F542B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9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59D780-ED75-4AF0-9F3B-CC190EFA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B0094B-232B-4A9A-950A-4181A70CE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6C9022-F106-4BF5-AE1C-24A06159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8C0A94-6B18-4D4C-ABB0-D47D8184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1352BF-03D7-4C12-A994-BB8E5470E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3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1C7458-92EF-4F0C-B332-E7853F7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D674D3-341D-4E0A-BA81-AC9B8330E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8151C6-5DB0-49E2-908B-1ED007823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3270C2-23BE-440B-BEF3-FC9AB834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AC72ED-AF93-4FC9-AD8B-E4B369AD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99BA61-0851-40AE-B6BC-5877D28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3C70D-A70E-44EF-81C9-E93E0AE91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7EAE7D-CB5B-4262-82F3-D0CECBAA7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8F0C56-0D5C-4450-A016-13E7DCA13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BA8F720-2D07-424C-8B90-9A8CAC51C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A7D9019-58BB-492C-B2E7-F0CA431E4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95FE043-CB78-4D3C-BC7C-999F5479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9F20F14-DCFB-4B51-A05F-B6D9F84E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3FFA6C2-2184-444F-B517-52704FB6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3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732903-8699-41E0-A753-AEB93C13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B26D8E3-ED51-469D-B26D-65B9BDA33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14BF21-3444-491B-ADBF-3BE55FE70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381430-8299-4C8C-B701-0526BCC1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0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DE2339C-FECC-4D2E-AC72-DBCBF4E9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B50429-0BE1-4E87-9B9D-993061D3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FD31D01-5D6A-4352-BE89-C3AD49596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2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426286-E42D-4B30-8D48-F8ABAFC4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680D84-A840-4CE9-8EDD-84CD5A1FD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D51C399-90B1-4450-9258-95C167B45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91F542-6EE8-49D7-AFB0-89DB4103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331E3C-E52D-48A9-8A02-2E02560CE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367A23-53FB-4364-B5E0-F1DB0B78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01F271-57C8-44FB-B356-065B8F43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D919D2E-BF54-4061-B07A-9C1CA7763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9CABA2C-9668-483A-95BB-CB15B176F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463A98-8BDD-40ED-A75D-F17D9919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B8418A-747D-404C-BA88-F1EE4347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7256F4-9E60-4CA0-9DDC-24B0DC1B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4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D85EFBC-A76B-4D65-9D51-B6F2D19EE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C4E8A3-1402-44F9-8298-86402DCF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DCF105-5BFA-4D12-A3B2-5BB00C26D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D22A6-8D56-4677-8209-B47A7177564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1EBE29-8050-4B3F-A482-5E6D0A91A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86D2DB-3523-4F98-9383-AD67D88B3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BC44-F623-42CC-9D1A-162A0A30C2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524242B-FAD2-45D7-A7D2-D9B824CE805B}"/>
              </a:ext>
            </a:extLst>
          </p:cNvPr>
          <p:cNvSpPr txBox="1"/>
          <p:nvPr/>
        </p:nvSpPr>
        <p:spPr>
          <a:xfrm rot="16200000">
            <a:off x="-1548884" y="3948698"/>
            <a:ext cx="473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Mark Pro" panose="020B0804020201010104" pitchFamily="34" charset="0"/>
              </a:rPr>
              <a:t>Water Environment Association of Texas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1AA473E-BA0C-43DB-8F27-6A6BA2F0296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10" y="546100"/>
            <a:ext cx="1215873" cy="66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7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18B81FC-112D-48EF-AC89-B2F836BE0DF6}"/>
              </a:ext>
            </a:extLst>
          </p:cNvPr>
          <p:cNvSpPr txBox="1">
            <a:spLocks/>
          </p:cNvSpPr>
          <p:nvPr/>
        </p:nvSpPr>
        <p:spPr>
          <a:xfrm>
            <a:off x="1828800" y="365125"/>
            <a:ext cx="9525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002060"/>
              </a:solidFill>
              <a:latin typeface="Mark Pro" panose="020B0804020201010104" pitchFamily="34" charset="0"/>
            </a:endParaRPr>
          </a:p>
          <a:p>
            <a:r>
              <a:rPr lang="en-US" sz="16000" dirty="0">
                <a:solidFill>
                  <a:srgbClr val="356CB6"/>
                </a:solidFill>
                <a:latin typeface="+mn-lt"/>
              </a:rPr>
              <a:t>WEAT (Insert Committee Name) Committee</a:t>
            </a:r>
          </a:p>
          <a:p>
            <a:r>
              <a:rPr lang="en-US" sz="93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+mn-lt"/>
              </a:rPr>
            </a:br>
            <a:endParaRPr lang="en-US" sz="8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5C622D73-854B-44D3-B109-FAACCDC08A5A}"/>
              </a:ext>
            </a:extLst>
          </p:cNvPr>
          <p:cNvSpPr txBox="1">
            <a:spLocks/>
          </p:cNvSpPr>
          <p:nvPr/>
        </p:nvSpPr>
        <p:spPr>
          <a:xfrm>
            <a:off x="1612490" y="1516704"/>
            <a:ext cx="97413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solidFill>
                <a:srgbClr val="0070C0"/>
              </a:solidFill>
              <a:latin typeface="Mark Pro Book" panose="020B06040202010101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EDD25C1-6AF4-4F9F-9D73-EE116A8FD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9" y="1825625"/>
            <a:ext cx="9524999" cy="4351338"/>
          </a:xfrm>
        </p:spPr>
        <p:txBody>
          <a:bodyPr/>
          <a:lstStyle/>
          <a:p>
            <a:pPr marL="457200" indent="-457200"/>
            <a:r>
              <a:rPr lang="en-US" dirty="0">
                <a:solidFill>
                  <a:srgbClr val="356CB6"/>
                </a:solidFill>
              </a:rPr>
              <a:t>Please highlight/summarize points from the committee board report in bulleted format here.</a:t>
            </a:r>
          </a:p>
        </p:txBody>
      </p:sp>
    </p:spTree>
    <p:extLst>
      <p:ext uri="{BB962C8B-B14F-4D97-AF65-F5344CB8AC3E}">
        <p14:creationId xmlns:p14="http://schemas.microsoft.com/office/powerpoint/2010/main" val="1315153717"/>
      </p:ext>
    </p:extLst>
  </p:cSld>
  <p:clrMapOvr>
    <a:masterClrMapping/>
  </p:clrMapOvr>
</p:sld>
</file>

<file path=ppt/theme/theme1.xml><?xml version="1.0" encoding="utf-8"?>
<a:theme xmlns:a="http://schemas.openxmlformats.org/drawingml/2006/main" name="WEATFin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ATFinal" id="{D89A227F-7A5A-40F8-884A-14993E8909B6}" vid="{E44641CA-BD2F-4230-B634-18ED8B7037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WEATFinal</Template>
  <TotalTime>8617</TotalTime>
  <Words>22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Mark Pro</vt:lpstr>
      <vt:lpstr>Mark Pro Book</vt:lpstr>
      <vt:lpstr>WEATFinal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Nahrgang</dc:creator>
  <cp:lastModifiedBy>Cathleen McGrath</cp:lastModifiedBy>
  <cp:revision>44</cp:revision>
  <dcterms:created xsi:type="dcterms:W3CDTF">2018-07-17T18:42:31Z</dcterms:created>
  <dcterms:modified xsi:type="dcterms:W3CDTF">2019-02-28T16:03:45Z</dcterms:modified>
</cp:coreProperties>
</file>